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2" r:id="rId2"/>
    <p:sldId id="3107" r:id="rId3"/>
    <p:sldId id="3108" r:id="rId4"/>
    <p:sldId id="3109" r:id="rId5"/>
    <p:sldId id="3110" r:id="rId6"/>
    <p:sldId id="3114" r:id="rId7"/>
    <p:sldId id="3113" r:id="rId8"/>
    <p:sldId id="3115" r:id="rId9"/>
    <p:sldId id="3105" r:id="rId10"/>
    <p:sldId id="3106"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83" d="100"/>
          <a:sy n="83"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21813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341195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213779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10615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64235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247026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05470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11826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a16="http://schemas.microsoft.com/office/drawing/2014/main"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a16="http://schemas.microsoft.com/office/drawing/2014/main"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6" y="1579427"/>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cần sử dụng thao tác nháy đúp chuột trong những tình huống nào</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sau đây?</a:t>
            </a:r>
          </a:p>
        </p:txBody>
      </p:sp>
      <p:sp>
        <p:nvSpPr>
          <p:cNvPr id="8" name="Rectangle 7">
            <a:extLst>
              <a:ext uri="{FF2B5EF4-FFF2-40B4-BE49-F238E27FC236}">
                <a16:creationId xmlns:a16="http://schemas.microsoft.com/office/drawing/2014/main" id="{F3FA5169-5721-4B97-8FD1-69335B627255}"/>
              </a:ext>
            </a:extLst>
          </p:cNvPr>
          <p:cNvSpPr/>
          <p:nvPr/>
        </p:nvSpPr>
        <p:spPr>
          <a:xfrm>
            <a:off x="2305328" y="253390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 </a:t>
            </a:r>
            <a:r>
              <a:rPr lang="vi-VN" sz="2200">
                <a:latin typeface="UTM Avo" panose="02040603050506020204" pitchFamily="18" charset="0"/>
                <a:cs typeface="Times New Roman" panose="02020603050405020304" pitchFamily="18" charset="0"/>
              </a:rPr>
              <a:t>Khởi động một phần mềm trên màn hình nền.</a:t>
            </a:r>
          </a:p>
        </p:txBody>
      </p:sp>
      <p:sp>
        <p:nvSpPr>
          <p:cNvPr id="9" name="Rectangle 8">
            <a:extLst>
              <a:ext uri="{FF2B5EF4-FFF2-40B4-BE49-F238E27FC236}">
                <a16:creationId xmlns:a16="http://schemas.microsoft.com/office/drawing/2014/main" id="{8882F44F-E62E-4779-A82D-98E8C5D1C618}"/>
              </a:ext>
            </a:extLst>
          </p:cNvPr>
          <p:cNvSpPr/>
          <p:nvPr/>
        </p:nvSpPr>
        <p:spPr>
          <a:xfrm>
            <a:off x="2305328" y="3067125"/>
            <a:ext cx="576767"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DCE4386-2F1F-43D6-87E0-66ADB5574B00}"/>
              </a:ext>
            </a:extLst>
          </p:cNvPr>
          <p:cNvSpPr/>
          <p:nvPr/>
        </p:nvSpPr>
        <p:spPr>
          <a:xfrm>
            <a:off x="2305328" y="410324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Mở một thư mục trên máy tính.</a:t>
            </a:r>
          </a:p>
        </p:txBody>
      </p:sp>
      <p:sp>
        <p:nvSpPr>
          <p:cNvPr id="11" name="Rectangle 10">
            <a:extLst>
              <a:ext uri="{FF2B5EF4-FFF2-40B4-BE49-F238E27FC236}">
                <a16:creationId xmlns:a16="http://schemas.microsoft.com/office/drawing/2014/main" id="{D972EDDF-665C-468D-BDBD-BAA9B60F23B1}"/>
              </a:ext>
            </a:extLst>
          </p:cNvPr>
          <p:cNvSpPr/>
          <p:nvPr/>
        </p:nvSpPr>
        <p:spPr>
          <a:xfrm>
            <a:off x="1950286" y="4760514"/>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Hãy cho ví dụ về một tình huống mà em cần thao tác nháy nút phải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hoặc dùng nút cuộn chuột khi sử dụng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853F05-94E5-448B-892A-CA74AF085B2A}"/>
              </a:ext>
            </a:extLst>
          </p:cNvPr>
          <p:cNvSpPr/>
          <p:nvPr/>
        </p:nvSpPr>
        <p:spPr>
          <a:xfrm>
            <a:off x="2703357" y="3067125"/>
            <a:ext cx="8755580" cy="1036117"/>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Chọn lệnh </a:t>
            </a:r>
            <a:r>
              <a:rPr lang="vi-VN" sz="2200">
                <a:solidFill>
                  <a:srgbClr val="0998D7"/>
                </a:solidFill>
                <a:latin typeface="UTM Avo" panose="02040603050506020204" pitchFamily="18" charset="0"/>
                <a:cs typeface="Times New Roman" panose="02020603050405020304" pitchFamily="18" charset="0"/>
              </a:rPr>
              <a:t>New Folder </a:t>
            </a:r>
            <a:r>
              <a:rPr lang="vi-VN" sz="2200">
                <a:latin typeface="UTM Avo" panose="02040603050506020204" pitchFamily="18" charset="0"/>
                <a:cs typeface="Times New Roman" panose="02020603050405020304" pitchFamily="18" charset="0"/>
              </a:rPr>
              <a:t>trên dải lệnh </a:t>
            </a:r>
            <a:r>
              <a:rPr lang="vi-VN" sz="2200">
                <a:solidFill>
                  <a:srgbClr val="0998D7"/>
                </a:solidFill>
                <a:latin typeface="UTM Avo" panose="02040603050506020204" pitchFamily="18" charset="0"/>
                <a:cs typeface="Times New Roman" panose="02020603050405020304" pitchFamily="18" charset="0"/>
              </a:rPr>
              <a:t>Home</a:t>
            </a:r>
            <a:r>
              <a:rPr lang="vi-VN" sz="2200">
                <a:latin typeface="UTM Avo" panose="02040603050506020204" pitchFamily="18" charset="0"/>
                <a:cs typeface="Times New Roman" panose="02020603050405020304" pitchFamily="18" charset="0"/>
              </a:rPr>
              <a:t> của cửa sổ làm việc với tệp</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 thư mục để tạo thư mục mới..</a:t>
            </a:r>
          </a:p>
        </p:txBody>
      </p:sp>
      <p:sp>
        <p:nvSpPr>
          <p:cNvPr id="15" name="Rectangle 14">
            <a:extLst>
              <a:ext uri="{FF2B5EF4-FFF2-40B4-BE49-F238E27FC236}">
                <a16:creationId xmlns:a16="http://schemas.microsoft.com/office/drawing/2014/main" id="{17720F1C-C190-4128-A49B-0D626A73403B}"/>
              </a:ext>
            </a:extLst>
          </p:cNvPr>
          <p:cNvSpPr/>
          <p:nvPr/>
        </p:nvSpPr>
        <p:spPr>
          <a:xfrm>
            <a:off x="1957899" y="2417918"/>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43771D0-8949-443E-A519-04ED04C6C2B0}"/>
              </a:ext>
            </a:extLst>
          </p:cNvPr>
          <p:cNvSpPr/>
          <p:nvPr/>
        </p:nvSpPr>
        <p:spPr>
          <a:xfrm>
            <a:off x="1957899" y="3997702"/>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3053135-C646-4529-BCA3-08068C62856C}"/>
              </a:ext>
            </a:extLst>
          </p:cNvPr>
          <p:cNvSpPr/>
          <p:nvPr/>
        </p:nvSpPr>
        <p:spPr>
          <a:xfrm>
            <a:off x="1921448" y="294480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D883F8A5-3D68-45E6-A056-D1883F500567}"/>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EB3CF6EE-B360-415B-A363-30B6E26663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id="{4D41ABC8-93FB-4582-90AC-E95F2D45CC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id="{42D56E78-DE46-4D5C-BA13-FFBD599EB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id="{A472CB0A-D04A-4DC7-A0FF-762D7177ECAB}"/>
              </a:ext>
            </a:extLst>
          </p:cNvPr>
          <p:cNvPicPr>
            <a:picLocks noChangeAspect="1"/>
          </p:cNvPicPr>
          <p:nvPr/>
        </p:nvPicPr>
        <p:blipFill>
          <a:blip r:embed="rId5"/>
          <a:stretch>
            <a:fillRect/>
          </a:stretch>
        </p:blipFill>
        <p:spPr>
          <a:xfrm>
            <a:off x="6257920" y="1458083"/>
            <a:ext cx="838273" cy="800169"/>
          </a:xfrm>
          <a:prstGeom prst="rect">
            <a:avLst/>
          </a:prstGeom>
        </p:spPr>
      </p:pic>
    </p:spTree>
    <p:custDataLst>
      <p:tags r:id="rId1"/>
    </p:custDataLst>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8D1C7-49C1-41A0-AF77-6A3A8DD0542F}"/>
              </a:ext>
            </a:extLst>
          </p:cNvPr>
          <p:cNvPicPr>
            <a:picLocks noChangeAspect="1"/>
          </p:cNvPicPr>
          <p:nvPr/>
        </p:nvPicPr>
        <p:blipFill rotWithShape="1">
          <a:blip r:embed="rId4"/>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id="{458343A4-AB1D-487C-AF1E-4254D614C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2B8D8FD-0B7B-40D9-ADD5-EE85E9C26E0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custDataLst>
      <p:tags r:id="rId1"/>
    </p:custDataLst>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Phần mềm </a:t>
            </a:r>
            <a:r>
              <a:rPr lang="vi-VN" sz="2200">
                <a:solidFill>
                  <a:srgbClr val="0998D7"/>
                </a:solidFill>
                <a:latin typeface="UTM Avo" panose="02040603050506020204" pitchFamily="18" charset="0"/>
                <a:cs typeface="Times New Roman" panose="02020603050405020304" pitchFamily="18" charset="0"/>
              </a:rPr>
              <a:t>Basic Mouse Skills </a:t>
            </a:r>
            <a:r>
              <a:rPr lang="en-US" sz="2200">
                <a:latin typeface="UTM Avo" panose="02040603050506020204" pitchFamily="18" charset="0"/>
                <a:cs typeface="Times New Roman" panose="02020603050405020304" pitchFamily="18" charset="0"/>
              </a:rPr>
              <a:t>có </a:t>
            </a:r>
            <a:r>
              <a:rPr lang="vi-VN" sz="2200">
                <a:latin typeface="UTM Avo" panose="02040603050506020204" pitchFamily="18" charset="0"/>
                <a:cs typeface="Times New Roman" panose="02020603050405020304" pitchFamily="18" charset="0"/>
              </a:rPr>
              <a:t>các bài tập theo 5 mức:</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Mức 1: Luyện thao tác di chuyển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2: Luyện thao tác nháy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3: Luyện thao tác nháy đúp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4: Luyện thao tác nháy nút phải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5: Luyện thao tác kéo thả chuột.</a:t>
            </a:r>
            <a:endParaRPr lang="en-US" sz="2200">
              <a:latin typeface="UTM Avo" panose="020406030505060202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id="{A0B2FB40-D5BF-45F7-8F4A-F782DE260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id="{06DAB0EE-F913-4A78-855A-8F13E9CC0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
        <p:nvSpPr>
          <p:cNvPr id="18" name="Rectangle 17">
            <a:extLst>
              <a:ext uri="{FF2B5EF4-FFF2-40B4-BE49-F238E27FC236}">
                <a16:creationId xmlns:a16="http://schemas.microsoft.com/office/drawing/2014/main" id="{1E8EDAAE-74A7-417B-BF91-6063E37740A8}"/>
              </a:ext>
            </a:extLst>
          </p:cNvPr>
          <p:cNvSpPr/>
          <p:nvPr/>
        </p:nvSpPr>
        <p:spPr>
          <a:xfrm>
            <a:off x="3753961" y="3700555"/>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custDataLst>
      <p:tags r:id="rId1"/>
    </p:custDataLst>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4F78C92-3856-47D0-9D96-115B5C263575}"/>
              </a:ext>
            </a:extLst>
          </p:cNvPr>
          <p:cNvPicPr>
            <a:picLocks noChangeAspect="1"/>
          </p:cNvPicPr>
          <p:nvPr/>
        </p:nvPicPr>
        <p:blipFill rotWithShape="1">
          <a:blip r:embed="rId5"/>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id="{96AB2C53-DEDE-4C8B-813A-5938A35B2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custDataLst>
      <p:tags r:id="rId1"/>
    </p:custDataLst>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347B0-2F1E-41CC-BF69-8B954B8BBA1F}"/>
              </a:ext>
            </a:extLst>
          </p:cNvPr>
          <p:cNvPicPr>
            <a:picLocks noChangeAspect="1"/>
          </p:cNvPicPr>
          <p:nvPr/>
        </p:nvPicPr>
        <p:blipFill rotWithShape="1">
          <a:blip r:embed="rId4"/>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0BF5B60B-2E5A-48C5-B72F-F2D54B8FA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id="{1B05B6B5-73B4-4FF5-AD0D-0EA63D51B7E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custDataLst>
      <p:tags r:id="rId1"/>
    </p:custDataLst>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930B782-FE7B-45AD-AA97-96F6CD2EE0FF}"/>
              </a:ext>
            </a:extLst>
          </p:cNvPr>
          <p:cNvSpPr/>
          <p:nvPr/>
        </p:nvSpPr>
        <p:spPr>
          <a:xfrm>
            <a:off x="611692" y="1458083"/>
            <a:ext cx="10794670"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Tìm tập trình chiếu mà em đã hoàn thành ở bài 11.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Nháy đúp chuột vào tên tệp để mở bài trình chiếu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a16="http://schemas.microsoft.com/office/drawing/2014/main" id="{559C6AFC-3B14-4BBC-A6F1-AB870A3E40FA}"/>
              </a:ext>
            </a:extLst>
          </p:cNvPr>
          <p:cNvSpPr/>
          <p:nvPr/>
        </p:nvSpPr>
        <p:spPr>
          <a:xfrm>
            <a:off x="2054532" y="343158"/>
            <a:ext cx="9740071"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Sử </a:t>
            </a:r>
            <a:r>
              <a:rPr lang="vi-VN" sz="2000">
                <a:latin typeface="UTM Avo" panose="02040603050506020204" pitchFamily="18" charset="0"/>
                <a:cs typeface="Times New Roman" panose="02020603050405020304" pitchFamily="18" charset="0"/>
              </a:rPr>
              <a:t>dụng nút cuộn chuột để chuyển giữa các trang chiếu của bài trình chiếu.</a:t>
            </a:r>
          </a:p>
        </p:txBody>
      </p:sp>
      <p:grpSp>
        <p:nvGrpSpPr>
          <p:cNvPr id="9" name="Group 8">
            <a:extLst>
              <a:ext uri="{FF2B5EF4-FFF2-40B4-BE49-F238E27FC236}">
                <a16:creationId xmlns:a16="http://schemas.microsoft.com/office/drawing/2014/main" id="{363716CA-1B0E-4B16-B5B7-81AE36E82D69}"/>
              </a:ext>
            </a:extLst>
          </p:cNvPr>
          <p:cNvGrpSpPr/>
          <p:nvPr/>
        </p:nvGrpSpPr>
        <p:grpSpPr>
          <a:xfrm>
            <a:off x="500268" y="339119"/>
            <a:ext cx="1526272" cy="492699"/>
            <a:chOff x="581290" y="1091471"/>
            <a:chExt cx="1526272" cy="492699"/>
          </a:xfrm>
        </p:grpSpPr>
        <p:sp>
          <p:nvSpPr>
            <p:cNvPr id="8" name="Rectangle 7">
              <a:extLst>
                <a:ext uri="{FF2B5EF4-FFF2-40B4-BE49-F238E27FC236}">
                  <a16:creationId xmlns:a16="http://schemas.microsoft.com/office/drawing/2014/main"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FE9FEF3F-9E04-44CD-86C8-B63C40C1D614}"/>
              </a:ext>
            </a:extLst>
          </p:cNvPr>
          <p:cNvSpPr/>
          <p:nvPr/>
        </p:nvSpPr>
        <p:spPr>
          <a:xfrm>
            <a:off x="514748" y="965384"/>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B42471-C929-4D5D-BA52-95BAFBE63DF8}"/>
              </a:ext>
            </a:extLst>
          </p:cNvPr>
          <p:cNvSpPr/>
          <p:nvPr/>
        </p:nvSpPr>
        <p:spPr>
          <a:xfrm>
            <a:off x="611692" y="3429000"/>
            <a:ext cx="1096861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Tự khám phá và ghép mỗi mục ở cột </a:t>
            </a:r>
            <a:r>
              <a:rPr lang="vi-VN" sz="2000">
                <a:solidFill>
                  <a:srgbClr val="0998D7"/>
                </a:solidFill>
                <a:latin typeface="UTM Avo" panose="02040603050506020204" pitchFamily="18" charset="0"/>
                <a:cs typeface="Times New Roman" panose="02020603050405020304" pitchFamily="18" charset="0"/>
              </a:rPr>
              <a:t>Thao tác </a:t>
            </a:r>
            <a:r>
              <a:rPr lang="vi-VN" sz="2000">
                <a:latin typeface="UTM Avo" panose="02040603050506020204" pitchFamily="18" charset="0"/>
                <a:cs typeface="Times New Roman" panose="02020603050405020304" pitchFamily="18" charset="0"/>
              </a:rPr>
              <a:t>với một mục thích hợp ở cột </a:t>
            </a:r>
            <a:r>
              <a:rPr lang="vi-VN" sz="2000">
                <a:solidFill>
                  <a:srgbClr val="0998D7"/>
                </a:solidFill>
                <a:latin typeface="UTM Avo" panose="02040603050506020204" pitchFamily="18" charset="0"/>
                <a:cs typeface="Times New Roman" panose="02020603050405020304" pitchFamily="18" charset="0"/>
              </a:rPr>
              <a:t>Tác dụng</a:t>
            </a:r>
            <a:r>
              <a:rPr lang="vi-VN" sz="2000">
                <a:latin typeface="UTM Avo" panose="02040603050506020204" pitchFamily="18" charset="0"/>
                <a:cs typeface="Times New Roman" panose="02020603050405020304" pitchFamily="18" charset="0"/>
              </a:rPr>
              <a:t>.</a:t>
            </a:r>
          </a:p>
        </p:txBody>
      </p:sp>
      <p:pic>
        <p:nvPicPr>
          <p:cNvPr id="3" name="Picture 2" descr="A picture containing text, indoor&#10;&#10;Description automatically generated">
            <a:extLst>
              <a:ext uri="{FF2B5EF4-FFF2-40B4-BE49-F238E27FC236}">
                <a16:creationId xmlns:a16="http://schemas.microsoft.com/office/drawing/2014/main" id="{3EC66E06-2E96-4B51-9C21-5AE88C02F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1102" y="5055266"/>
            <a:ext cx="1639205" cy="1246400"/>
          </a:xfrm>
          <a:prstGeom prst="rect">
            <a:avLst/>
          </a:prstGeom>
        </p:spPr>
      </p:pic>
      <p:pic>
        <p:nvPicPr>
          <p:cNvPr id="15" name="Picture 14">
            <a:extLst>
              <a:ext uri="{FF2B5EF4-FFF2-40B4-BE49-F238E27FC236}">
                <a16:creationId xmlns:a16="http://schemas.microsoft.com/office/drawing/2014/main" id="{589FC528-2C3D-44B3-BF21-248172866C3F}"/>
              </a:ext>
            </a:extLst>
          </p:cNvPr>
          <p:cNvPicPr>
            <a:picLocks noChangeAspect="1"/>
          </p:cNvPicPr>
          <p:nvPr/>
        </p:nvPicPr>
        <p:blipFill>
          <a:blip r:embed="rId5"/>
          <a:stretch>
            <a:fillRect/>
          </a:stretch>
        </p:blipFill>
        <p:spPr>
          <a:xfrm>
            <a:off x="611692" y="4055265"/>
            <a:ext cx="7872142" cy="1623201"/>
          </a:xfrm>
          <a:prstGeom prst="rect">
            <a:avLst/>
          </a:prstGeom>
        </p:spPr>
      </p:pic>
      <p:sp>
        <p:nvSpPr>
          <p:cNvPr id="17" name="Rectangle 16">
            <a:extLst>
              <a:ext uri="{FF2B5EF4-FFF2-40B4-BE49-F238E27FC236}">
                <a16:creationId xmlns:a16="http://schemas.microsoft.com/office/drawing/2014/main" id="{6CC8C132-A87A-4CF1-999D-6C5D4122D4A6}"/>
              </a:ext>
            </a:extLst>
          </p:cNvPr>
          <p:cNvSpPr/>
          <p:nvPr/>
        </p:nvSpPr>
        <p:spPr>
          <a:xfrm>
            <a:off x="611692" y="5873263"/>
            <a:ext cx="10794670"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Đóng phần mềm trình chiếu khi kết thúc luyện tập.</a:t>
            </a:r>
            <a:endParaRPr lang="en-US"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FB700B8-97A1-49C3-9FBE-BB6EE2EDD7F0}"/>
              </a:ext>
            </a:extLst>
          </p:cNvPr>
          <p:cNvSpPr/>
          <p:nvPr/>
        </p:nvSpPr>
        <p:spPr>
          <a:xfrm>
            <a:off x="8483834" y="4632306"/>
            <a:ext cx="1152305" cy="957185"/>
          </a:xfrm>
          <a:prstGeom prst="rect">
            <a:avLst/>
          </a:prstGeom>
        </p:spPr>
        <p:txBody>
          <a:bodyPr wrap="square">
            <a:spAutoFit/>
          </a:bodyPr>
          <a:lstStyle/>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custDataLst>
      <p:tags r:id="rId1"/>
    </p:custDataLst>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852187" y="1456407"/>
            <a:ext cx="10487626"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Tiếp tục thực hành các thao tác với chuột bằng phần mềm Basic Mouse</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Skills để ghi được số điểm cao nhất. Nếu em chưa thành thạo thao tác ở mức luyện tập nào đó, hãy nhấn phím N để chuyển tới luyện tập riêng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mức đó. </a:t>
            </a:r>
          </a:p>
        </p:txBody>
      </p:sp>
      <p:sp>
        <p:nvSpPr>
          <p:cNvPr id="7" name="Rectangle 6">
            <a:extLst>
              <a:ext uri="{FF2B5EF4-FFF2-40B4-BE49-F238E27FC236}">
                <a16:creationId xmlns:a16="http://schemas.microsoft.com/office/drawing/2014/main" id="{4DE5EFF7-6D36-4832-871D-1475129220F3}"/>
              </a:ext>
            </a:extLst>
          </p:cNvPr>
          <p:cNvSpPr/>
          <p:nvPr/>
        </p:nvSpPr>
        <p:spPr>
          <a:xfrm>
            <a:off x="852187" y="2953837"/>
            <a:ext cx="10920710"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có thể luyện tập các thao tác với chuột bằng các phần mềm trò chơi</a:t>
            </a:r>
          </a:p>
          <a:p>
            <a:pPr algn="just" defTabSz="342900">
              <a:lnSpc>
                <a:spcPct val="150000"/>
              </a:lnSpc>
            </a:pPr>
            <a:r>
              <a:rPr lang="vi-VN" sz="2000">
                <a:latin typeface="UTM Avo" panose="02040603050506020204" pitchFamily="18" charset="0"/>
                <a:cs typeface="Times New Roman" panose="02020603050405020304" pitchFamily="18" charset="0"/>
              </a:rPr>
              <a:t>khác dưới sự hướng dẫn của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AA52AE90-9555-436B-B0C7-D8518290C9A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13) LUYỆN TẬP SỬ DỤNG CHUỘ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TIMING" val="|4.6|21.8|32.7|2.7|1.5|1.1"/>
  <p:tag name="GENSWF_SLIDE_UID" val="{C425567E-298E-4AA1-922D-63DE76C85E91}:3105"/>
</p:tagLst>
</file>

<file path=ppt/tags/tag11.xml><?xml version="1.0" encoding="utf-8"?>
<p:tagLst xmlns:a="http://schemas.openxmlformats.org/drawingml/2006/main" xmlns:r="http://schemas.openxmlformats.org/officeDocument/2006/relationships" xmlns:p="http://schemas.openxmlformats.org/presentationml/2006/main">
  <p:tag name="GENSWF_SLIDE_UID" val="{C286EE45-9296-4B3E-8A0D-5EBCF41ABD64}:3106"/>
</p:tagLst>
</file>

<file path=ppt/tags/tag12.xml><?xml version="1.0" encoding="utf-8"?>
<p:tagLst xmlns:a="http://schemas.openxmlformats.org/drawingml/2006/main" xmlns:r="http://schemas.openxmlformats.org/officeDocument/2006/relationships" xmlns:p="http://schemas.openxmlformats.org/presentationml/2006/main">
  <p:tag name="GENSWF_SLIDE_UID" val="{AF891EF8-242E-42EB-A7F6-08B45B6EA966}: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EE104BD7-3A45-4AC2-8476-75727F22AACE}:2962"/>
</p:tagLst>
</file>

<file path=ppt/tags/tag3.xml><?xml version="1.0" encoding="utf-8"?>
<p:tagLst xmlns:a="http://schemas.openxmlformats.org/drawingml/2006/main" xmlns:r="http://schemas.openxmlformats.org/officeDocument/2006/relationships" xmlns:p="http://schemas.openxmlformats.org/presentationml/2006/main">
  <p:tag name="GENSWF_SLIDE_UID" val="{680BEAD7-1683-425B-9095-D49D2E958103}:3107"/>
</p:tagLst>
</file>

<file path=ppt/tags/tag4.xml><?xml version="1.0" encoding="utf-8"?>
<p:tagLst xmlns:a="http://schemas.openxmlformats.org/drawingml/2006/main" xmlns:r="http://schemas.openxmlformats.org/officeDocument/2006/relationships" xmlns:p="http://schemas.openxmlformats.org/presentationml/2006/main">
  <p:tag name="GENSWF_SLIDE_UID" val="{1A4ED1B5-C8B5-477A-970C-2805440F14B6}:3108"/>
</p:tagLst>
</file>

<file path=ppt/tags/tag5.xml><?xml version="1.0" encoding="utf-8"?>
<p:tagLst xmlns:a="http://schemas.openxmlformats.org/drawingml/2006/main" xmlns:r="http://schemas.openxmlformats.org/officeDocument/2006/relationships" xmlns:p="http://schemas.openxmlformats.org/presentationml/2006/main">
  <p:tag name="GENSWF_SLIDE_UID" val="{292B71A2-65BE-4101-A044-385A00C4076E}:3109"/>
</p:tagLst>
</file>

<file path=ppt/tags/tag6.xml><?xml version="1.0" encoding="utf-8"?>
<p:tagLst xmlns:a="http://schemas.openxmlformats.org/drawingml/2006/main" xmlns:r="http://schemas.openxmlformats.org/officeDocument/2006/relationships" xmlns:p="http://schemas.openxmlformats.org/presentationml/2006/main">
  <p:tag name="GENSWF_SLIDE_UID" val="{B5BFEF87-5312-4490-93DF-1D65A256CA3F}:3110"/>
</p:tagLst>
</file>

<file path=ppt/tags/tag7.xml><?xml version="1.0" encoding="utf-8"?>
<p:tagLst xmlns:a="http://schemas.openxmlformats.org/drawingml/2006/main" xmlns:r="http://schemas.openxmlformats.org/officeDocument/2006/relationships" xmlns:p="http://schemas.openxmlformats.org/presentationml/2006/main">
  <p:tag name="GENSWF_SLIDE_UID" val="{4CCA3C61-FF67-483B-9DC1-D658869098EA}:3114"/>
</p:tagLst>
</file>

<file path=ppt/tags/tag8.xml><?xml version="1.0" encoding="utf-8"?>
<p:tagLst xmlns:a="http://schemas.openxmlformats.org/drawingml/2006/main" xmlns:r="http://schemas.openxmlformats.org/officeDocument/2006/relationships" xmlns:p="http://schemas.openxmlformats.org/presentationml/2006/main">
  <p:tag name="GENSWF_SLIDE_UID" val="{01BC7C0D-770D-4AA4-A128-B523E7D56BD4}:3113"/>
</p:tagLst>
</file>

<file path=ppt/tags/tag9.xml><?xml version="1.0" encoding="utf-8"?>
<p:tagLst xmlns:a="http://schemas.openxmlformats.org/drawingml/2006/main" xmlns:r="http://schemas.openxmlformats.org/officeDocument/2006/relationships" xmlns:p="http://schemas.openxmlformats.org/presentationml/2006/main">
  <p:tag name="GENSWF_SLIDE_UID" val="{FDA02380-CAA3-402B-A579-F1FA0E0BFF4B}:3115"/>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5619</TotalTime>
  <Words>685</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等线</vt:lpstr>
      <vt:lpstr>Arial</vt:lpstr>
      <vt:lpstr>Calibri</vt:lpstr>
      <vt:lpstr>iCiel Cadena</vt:lpstr>
      <vt:lpstr>SVN-SAF</vt:lpstr>
      <vt:lpstr>Times New Roman</vt:lpstr>
      <vt:lpstr>UTM Avo</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(13) LUYỆN TẬP SỬ DỤNG CHUỘT</dc:title>
  <dc:creator>Uyen Uyen</dc:creator>
  <cp:lastModifiedBy>Văn Ngọ</cp:lastModifiedBy>
  <cp:revision>185</cp:revision>
  <dcterms:created xsi:type="dcterms:W3CDTF">2021-11-14T08:33:55Z</dcterms:created>
  <dcterms:modified xsi:type="dcterms:W3CDTF">2024-05-25T06:57:57Z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2024-05-25T06:57:41Z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50742ecc-caad-4e93-85ff-b92004b4f36b</vt:lpwstr>
  </property>
  <property fmtid="{D5CDD505-2E9C-101B-9397-08002B2CF9AE}" pid="8" name="MSIP_Label_defa4170-0d19-0005-0004-bc88714345d2_ContentBits">
    <vt:lpwstr>0</vt:lpwstr>
  </property>
</Properties>
</file>